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(February</a:t>
            </a:r>
            <a:r>
              <a:rPr/>
              <a:t> </a:t>
            </a:r>
            <a:r>
              <a:rPr/>
              <a:t>10,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6 total crimes in January 2020</a:t>
            </a:r>
          </a:p>
          <a:p>
            <a:pPr lvl="1"/>
            <a:r>
              <a:rPr b="1"/>
              <a:t>20.0% change compared to January 2019 (5 total crimes)</a:t>
            </a:r>
          </a:p>
          <a:p>
            <a:pPr lvl="1"/>
            <a:r>
              <a:rPr b="1"/>
              <a:t>2 crime(s) against persons in January 2020</a:t>
            </a:r>
          </a:p>
          <a:p>
            <a:pPr lvl="1"/>
            <a:r>
              <a:rPr b="1"/>
              <a:t>100% change compared to January 2019 (0 crimes against persons)</a:t>
            </a:r>
          </a:p>
          <a:p>
            <a:pPr lvl="1"/>
            <a:r>
              <a:rPr b="1"/>
              <a:t>6 total crimes in 2020</a:t>
            </a:r>
          </a:p>
          <a:p>
            <a:pPr lvl="1"/>
            <a:r>
              <a:rPr b="1"/>
              <a:t>20.0% change compared to this time in 2019 (5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75 total crimes in January 2020</a:t>
            </a:r>
          </a:p>
          <a:p>
            <a:pPr lvl="1"/>
            <a:r>
              <a:rPr b="1"/>
              <a:t>2.74% change compared to January 2019 (73 total crimes)</a:t>
            </a:r>
          </a:p>
          <a:p>
            <a:pPr lvl="1"/>
            <a:r>
              <a:rPr b="1"/>
              <a:t>15 crime(s) against persons in January 2020</a:t>
            </a:r>
          </a:p>
          <a:p>
            <a:pPr lvl="1"/>
            <a:r>
              <a:rPr b="1"/>
              <a:t>7.14% change compared to January 2019 (14 crimes against persons)</a:t>
            </a:r>
          </a:p>
          <a:p>
            <a:pPr lvl="1"/>
            <a:r>
              <a:rPr b="1"/>
              <a:t>75 total crimes in 2020</a:t>
            </a:r>
          </a:p>
          <a:p>
            <a:pPr lvl="1"/>
            <a:r>
              <a:rPr b="1"/>
              <a:t>2.74% change compared to this time in 2019 (73 total crimes)</a:t>
            </a:r>
          </a:p>
          <a:p>
            <a:pPr lvl="1"/>
            <a:r>
              <a:rPr b="1"/>
              <a:t>15 crime(s) against persons in 2020</a:t>
            </a:r>
          </a:p>
          <a:p>
            <a:pPr lvl="1"/>
            <a:r>
              <a:rPr b="1"/>
              <a:t>7.14% change compared to this time in 2019 (14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00908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43303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74511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06429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04994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85131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January 2020</a:t>
            </a:r>
          </a:p>
          <a:p>
            <a:pPr lvl="1"/>
            <a:r>
              <a:rPr b="1"/>
              <a:t>-30.8% change compared to January 2019 (13 total crimes)</a:t>
            </a:r>
          </a:p>
          <a:p>
            <a:pPr lvl="1"/>
            <a:r>
              <a:rPr b="1"/>
              <a:t>1 crime(s) against persons in January 2020</a:t>
            </a:r>
          </a:p>
          <a:p>
            <a:pPr lvl="1"/>
            <a:r>
              <a:rPr b="1"/>
              <a:t>-75.0% change compared to January 2019 (4 crimes against persons)</a:t>
            </a:r>
          </a:p>
          <a:p>
            <a:pPr lvl="1"/>
            <a:r>
              <a:rPr b="1"/>
              <a:t>9 total crimes in 2020</a:t>
            </a:r>
          </a:p>
          <a:p>
            <a:pPr lvl="1"/>
            <a:r>
              <a:rPr b="1"/>
              <a:t>-30.8% change compared to this time in 2019 (13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-75.0% change compared to this time in 2019 (4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31541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75402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58593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1810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99564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75779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30 total crimes in January 2020</a:t>
            </a:r>
          </a:p>
          <a:p>
            <a:pPr lvl="1"/>
            <a:r>
              <a:rPr b="1"/>
              <a:t>173% change compared to January 2019 (11 total crimes)</a:t>
            </a:r>
          </a:p>
          <a:p>
            <a:pPr lvl="1"/>
            <a:r>
              <a:rPr b="1"/>
              <a:t>2 crime(s) against persons in January 2020</a:t>
            </a:r>
          </a:p>
          <a:p>
            <a:pPr lvl="1"/>
            <a:r>
              <a:rPr b="1"/>
              <a:t>100% change compared to January 2019 (1 crimes against persons)</a:t>
            </a:r>
          </a:p>
          <a:p>
            <a:pPr lvl="1"/>
            <a:r>
              <a:rPr b="1"/>
              <a:t>30 total crimes in 2020</a:t>
            </a:r>
          </a:p>
          <a:p>
            <a:pPr lvl="1"/>
            <a:r>
              <a:rPr b="1"/>
              <a:t>173% change compared to this time in 2019 (11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100% change compared to this time in 2019 (1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5 (Lewis Place)</a:t>
            </a:r>
          </a:p>
          <a:p>
            <a:pPr lvl="1"/>
            <a:r>
              <a:rPr b="1"/>
              <a:t>The maximum number of crimes in one neighborhood was 75 (Central West End)</a:t>
            </a:r>
          </a:p>
          <a:p>
            <a:pPr lvl="1"/>
            <a:r>
              <a:rPr b="1"/>
              <a:t>The mean number of crimes in one neighborhood was 18.29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7.13 (Vandeventer)</a:t>
            </a:r>
          </a:p>
          <a:p>
            <a:pPr lvl="1"/>
            <a:r>
              <a:rPr b="1"/>
              <a:t>The mean rate of crimes in one neighborhood was 4.13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40563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28972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12030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31960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98503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66826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58826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21603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05915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41536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04617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11496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83327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29835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600200"/>
            <a:ext cx="7327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January 2020</a:t>
            </a:r>
          </a:p>
          <a:p>
            <a:pPr lvl="1"/>
            <a:r>
              <a:rPr b="1"/>
              <a:t>20.0% change compared to January 2019 (5 total crimes)</a:t>
            </a:r>
          </a:p>
          <a:p>
            <a:pPr lvl="1"/>
            <a:r>
              <a:rPr b="1"/>
              <a:t>2 crime(s) against persons in January 2020</a:t>
            </a:r>
          </a:p>
          <a:p>
            <a:pPr lvl="1"/>
            <a:r>
              <a:rPr b="1"/>
              <a:t>100% change compared to January 2019 (1 crimes against persons)</a:t>
            </a:r>
          </a:p>
          <a:p>
            <a:pPr lvl="1"/>
            <a:r>
              <a:rPr b="1"/>
              <a:t>6 total crimes in 2020</a:t>
            </a:r>
          </a:p>
          <a:p>
            <a:pPr lvl="1"/>
            <a:r>
              <a:rPr b="1"/>
              <a:t>20.0% change compared to this time in 2019 (5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Inf change compared to this time in 2019 (0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09079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60978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51121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25830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23332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89557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2020-02-10T22:53:04Z</dcterms:created>
  <dcterms:modified xsi:type="dcterms:W3CDTF">2020-02-10T22:53:04Z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(February 10,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